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65E5E49-75BE-42AE-B19D-94531BE8C6AD}" type="datetimeFigureOut">
              <a:rPr lang="en-US" smtClean="0"/>
              <a:pPr/>
              <a:t>10/19/2011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3639A8-440B-4DF8-BEC9-3D613C1A74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back up file\fs\Image22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34400" cy="6096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24400" y="381000"/>
            <a:ext cx="4038600" cy="1200329"/>
          </a:xfrm>
          <a:prstGeom prst="rect">
            <a:avLst/>
          </a:prstGeom>
          <a:solidFill>
            <a:srgbClr val="FF66FF"/>
          </a:solidFill>
          <a:effectLst>
            <a:reflection blurRad="6350" stA="50000" endA="300" endPos="90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Napocor Elementary School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back up file\fs\Image22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3962400" cy="4191000"/>
          </a:xfrm>
          <a:prstGeom prst="rect">
            <a:avLst/>
          </a:prstGeom>
          <a:noFill/>
        </p:spPr>
      </p:pic>
      <p:pic>
        <p:nvPicPr>
          <p:cNvPr id="6148" name="Picture 4" descr="D:\back up file\fs\Image22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590800"/>
            <a:ext cx="4572000" cy="3886200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rot="10800000" flipV="1">
            <a:off x="4267200" y="1295400"/>
            <a:ext cx="1066800" cy="1588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76600" y="5181600"/>
            <a:ext cx="990600" cy="1588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86400" y="9906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Science Park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4400" y="48006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Mathematics Park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back up file\fs\Image22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00200"/>
            <a:ext cx="3657600" cy="44196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Chevron 3"/>
          <p:cNvSpPr/>
          <p:nvPr/>
        </p:nvSpPr>
        <p:spPr>
          <a:xfrm>
            <a:off x="685800" y="762000"/>
            <a:ext cx="484632" cy="484632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143000" y="762000"/>
            <a:ext cx="484632" cy="484632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1600200" y="762000"/>
            <a:ext cx="484632" cy="484632"/>
          </a:xfrm>
          <a:prstGeom prst="chevron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457200"/>
            <a:ext cx="5742709" cy="954107"/>
          </a:xfrm>
          <a:prstGeom prst="rect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ysClr val="windowText" lastClr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Library/ Social Studies Learning Center</a:t>
            </a:r>
            <a:endParaRPr lang="en-US" sz="2800" dirty="0">
              <a:solidFill>
                <a:sysClr val="windowText" lastClr="0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" name="Picture 2" descr="D:\back up file\fs\Image22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752600"/>
            <a:ext cx="3657600" cy="4191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back up file\fs\Image22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0"/>
            <a:ext cx="4114800" cy="35052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</p:pic>
      <p:pic>
        <p:nvPicPr>
          <p:cNvPr id="2051" name="Picture 3" descr="D:\back up file\fs\Image22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28600"/>
            <a:ext cx="4419600" cy="373380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6" name="Left-Up Arrow 5"/>
          <p:cNvSpPr/>
          <p:nvPr/>
        </p:nvSpPr>
        <p:spPr>
          <a:xfrm>
            <a:off x="5029200" y="4267200"/>
            <a:ext cx="1828800" cy="1295400"/>
          </a:xfrm>
          <a:prstGeom prst="lef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914400"/>
            <a:ext cx="3962400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glow rad="101600">
                    <a:srgbClr val="0070C0">
                      <a:alpha val="60000"/>
                    </a:srgbClr>
                  </a:glow>
                </a:effectLst>
              </a:rPr>
              <a:t>Mathematics Learning Center</a:t>
            </a:r>
            <a:endParaRPr lang="en-US" sz="2800" dirty="0">
              <a:solidFill>
                <a:schemeClr val="bg1"/>
              </a:solidFill>
              <a:effectLst>
                <a:glow rad="101600">
                  <a:srgbClr val="0070C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back up file\fs\Image2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4038600" cy="4724400"/>
          </a:xfrm>
          <a:prstGeom prst="rect">
            <a:avLst/>
          </a:prstGeom>
          <a:noFill/>
          <a:ln w="381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3074" name="Picture 2" descr="D:\back up file\fs\Image22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81000"/>
            <a:ext cx="4038600" cy="4648200"/>
          </a:xfrm>
          <a:prstGeom prst="rect">
            <a:avLst/>
          </a:prstGeom>
          <a:noFill/>
          <a:ln w="28575">
            <a:solidFill>
              <a:srgbClr val="92D050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3048000" y="5410200"/>
            <a:ext cx="3886200" cy="954107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Science Learning Center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back up file\fs\Image22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343400" cy="609600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4099" name="Picture 3" descr="D:\back up file\fs\Image22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04800"/>
            <a:ext cx="4191000" cy="45720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Wave 4"/>
          <p:cNvSpPr/>
          <p:nvPr/>
        </p:nvSpPr>
        <p:spPr>
          <a:xfrm>
            <a:off x="5791200" y="5257800"/>
            <a:ext cx="2514600" cy="914400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Bulletin Boards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back up file\fs\Image22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4343400" cy="58674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4038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724275"/>
            <a:ext cx="400843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Flowchart: Predefined Process 5"/>
          <p:cNvSpPr/>
          <p:nvPr/>
        </p:nvSpPr>
        <p:spPr>
          <a:xfrm>
            <a:off x="2057400" y="304800"/>
            <a:ext cx="5334000" cy="612648"/>
          </a:xfrm>
          <a:prstGeom prst="flowChartPredefinedProcess">
            <a:avLst/>
          </a:prstGeom>
          <a:solidFill>
            <a:srgbClr val="FFFF00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Instructional Materials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752600"/>
            <a:ext cx="464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5029200" y="381000"/>
            <a:ext cx="3048000" cy="523220"/>
          </a:xfrm>
          <a:prstGeom prst="rect">
            <a:avLst/>
          </a:prstGeom>
          <a:solidFill>
            <a:srgbClr val="FF66FF"/>
          </a:solidFill>
          <a:effectLst>
            <a:reflection blurRad="6350" stA="50000" endA="300" endPos="90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Grade 2- Gardenia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110</TotalTime>
  <Words>26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acer</cp:lastModifiedBy>
  <cp:revision>14</cp:revision>
  <dcterms:created xsi:type="dcterms:W3CDTF">2011-10-15T15:19:38Z</dcterms:created>
  <dcterms:modified xsi:type="dcterms:W3CDTF">2011-10-19T08:53:29Z</dcterms:modified>
</cp:coreProperties>
</file>